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9" d="100"/>
          <a:sy n="89" d="100"/>
        </p:scale>
        <p:origin x="46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1/22/2023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1/22/2023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1/22/2023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1/22/2023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1/22/2023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68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’’</a:t>
            </a:r>
            <a:r>
              <a:rPr lang="ru-RU" sz="6000" dirty="0" smtClean="0"/>
              <a:t>игровой центр</a:t>
            </a:r>
            <a:r>
              <a:rPr lang="en-US" dirty="0" smtClean="0"/>
              <a:t>’’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728008" y="3835242"/>
            <a:ext cx="3948172" cy="572858"/>
          </a:xfrm>
        </p:spPr>
        <p:txBody>
          <a:bodyPr/>
          <a:lstStyle/>
          <a:p>
            <a:r>
              <a:rPr lang="ru-RU" dirty="0" smtClean="0">
                <a:solidFill>
                  <a:schemeClr val="bg1"/>
                </a:solidFill>
              </a:rPr>
              <a:t>Автор</a:t>
            </a:r>
            <a:r>
              <a:rPr lang="en-US" dirty="0" smtClean="0">
                <a:solidFill>
                  <a:schemeClr val="bg1"/>
                </a:solidFill>
              </a:rPr>
              <a:t>: </a:t>
            </a:r>
            <a:r>
              <a:rPr lang="ru-RU" dirty="0" smtClean="0">
                <a:solidFill>
                  <a:schemeClr val="bg1"/>
                </a:solidFill>
              </a:rPr>
              <a:t>Колесников Леонид</a:t>
            </a: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1412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idx="4294967295"/>
          </p:nvPr>
        </p:nvSpPr>
        <p:spPr>
          <a:xfrm>
            <a:off x="1302589" y="155276"/>
            <a:ext cx="8534400" cy="1506537"/>
          </a:xfrm>
        </p:spPr>
        <p:txBody>
          <a:bodyPr/>
          <a:lstStyle/>
          <a:p>
            <a:r>
              <a:rPr lang="ru-RU" dirty="0" smtClean="0">
                <a:solidFill>
                  <a:schemeClr val="bg1"/>
                </a:solidFill>
              </a:rPr>
              <a:t>Введение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41872" y="1414732"/>
            <a:ext cx="9187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chemeClr val="bg1"/>
                </a:solidFill>
              </a:rPr>
              <a:t>Проект содержит в себе несколько игр</a:t>
            </a:r>
            <a:r>
              <a:rPr lang="en-US" dirty="0" smtClean="0">
                <a:solidFill>
                  <a:schemeClr val="bg1"/>
                </a:solidFill>
              </a:rPr>
              <a:t>: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071059" y="2909557"/>
            <a:ext cx="652875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 smtClean="0">
                <a:solidFill>
                  <a:schemeClr val="bg1"/>
                </a:solidFill>
              </a:rPr>
              <a:t>Крестики-нолики</a:t>
            </a:r>
            <a:endParaRPr lang="ru-RU" sz="1600" dirty="0" smtClean="0">
              <a:solidFill>
                <a:schemeClr val="bg1"/>
              </a:solidFill>
            </a:endParaRPr>
          </a:p>
          <a:p>
            <a:endParaRPr lang="ru-RU" sz="1600" dirty="0">
              <a:solidFill>
                <a:schemeClr val="bg1"/>
              </a:solidFill>
            </a:endParaRPr>
          </a:p>
          <a:p>
            <a:r>
              <a:rPr lang="ru-RU" sz="1600" dirty="0" smtClean="0">
                <a:solidFill>
                  <a:schemeClr val="bg1"/>
                </a:solidFill>
              </a:rPr>
              <a:t>Слова из букв</a:t>
            </a:r>
            <a:endParaRPr lang="ru-RU" sz="1600" dirty="0" smtClean="0">
              <a:solidFill>
                <a:schemeClr val="bg1"/>
              </a:solidFill>
            </a:endParaRPr>
          </a:p>
          <a:p>
            <a:endParaRPr lang="ru-RU" sz="1600" dirty="0">
              <a:solidFill>
                <a:schemeClr val="bg1"/>
              </a:solidFill>
            </a:endParaRPr>
          </a:p>
          <a:p>
            <a:r>
              <a:rPr lang="ru-RU" sz="1600" dirty="0" err="1" smtClean="0">
                <a:solidFill>
                  <a:schemeClr val="bg1"/>
                </a:solidFill>
              </a:rPr>
              <a:t>Арканоид</a:t>
            </a:r>
            <a:endParaRPr lang="ru-RU" sz="1600" dirty="0" smtClean="0">
              <a:solidFill>
                <a:schemeClr val="bg1"/>
              </a:solidFill>
            </a:endParaRPr>
          </a:p>
          <a:p>
            <a:endParaRPr lang="ru-RU" sz="1600" dirty="0">
              <a:solidFill>
                <a:schemeClr val="bg1"/>
              </a:solidFill>
            </a:endParaRPr>
          </a:p>
          <a:p>
            <a:r>
              <a:rPr lang="ru-RU" sz="1600" dirty="0" smtClean="0">
                <a:solidFill>
                  <a:schemeClr val="bg1"/>
                </a:solidFill>
              </a:rPr>
              <a:t>Шашки(</a:t>
            </a:r>
            <a:r>
              <a:rPr lang="ru-RU" sz="1600" dirty="0" err="1" smtClean="0">
                <a:solidFill>
                  <a:schemeClr val="bg1"/>
                </a:solidFill>
              </a:rPr>
              <a:t>демо</a:t>
            </a:r>
            <a:r>
              <a:rPr lang="ru-RU" sz="1600" dirty="0" smtClean="0">
                <a:solidFill>
                  <a:schemeClr val="bg1"/>
                </a:solidFill>
              </a:rPr>
              <a:t>)</a:t>
            </a:r>
            <a:endParaRPr lang="ru-RU" sz="1600" dirty="0">
              <a:solidFill>
                <a:schemeClr val="bg1"/>
              </a:solidFill>
            </a:endParaRPr>
          </a:p>
        </p:txBody>
      </p:sp>
      <p:sp>
        <p:nvSpPr>
          <p:cNvPr id="13" name="Овал 12"/>
          <p:cNvSpPr/>
          <p:nvPr/>
        </p:nvSpPr>
        <p:spPr>
          <a:xfrm>
            <a:off x="1910754" y="3007533"/>
            <a:ext cx="84826" cy="8626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Овал 13"/>
          <p:cNvSpPr/>
          <p:nvPr/>
        </p:nvSpPr>
        <p:spPr>
          <a:xfrm>
            <a:off x="1914348" y="3509410"/>
            <a:ext cx="77638" cy="776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Овал 14"/>
          <p:cNvSpPr/>
          <p:nvPr/>
        </p:nvSpPr>
        <p:spPr>
          <a:xfrm>
            <a:off x="1910754" y="3994030"/>
            <a:ext cx="81232" cy="812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Овал 15"/>
          <p:cNvSpPr/>
          <p:nvPr/>
        </p:nvSpPr>
        <p:spPr>
          <a:xfrm>
            <a:off x="1910754" y="4468483"/>
            <a:ext cx="81232" cy="812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63235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686464" y="1947576"/>
            <a:ext cx="907498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600" dirty="0" smtClean="0">
                <a:solidFill>
                  <a:schemeClr val="bg1"/>
                </a:solidFill>
              </a:rPr>
              <a:t>При создании </a:t>
            </a:r>
            <a:r>
              <a:rPr lang="ru-RU" sz="2600" dirty="0" smtClean="0">
                <a:solidFill>
                  <a:schemeClr val="bg1"/>
                </a:solidFill>
              </a:rPr>
              <a:t>использовались библиотеки </a:t>
            </a:r>
            <a:r>
              <a:rPr lang="en-US" sz="2600" dirty="0" err="1" smtClean="0">
                <a:solidFill>
                  <a:schemeClr val="bg1"/>
                </a:solidFill>
              </a:rPr>
              <a:t>pymorphy</a:t>
            </a:r>
            <a:r>
              <a:rPr lang="en-US" sz="2600" dirty="0" smtClean="0">
                <a:solidFill>
                  <a:schemeClr val="bg1"/>
                </a:solidFill>
              </a:rPr>
              <a:t>, </a:t>
            </a:r>
            <a:r>
              <a:rPr lang="en-US" sz="2600" dirty="0" err="1" smtClean="0">
                <a:solidFill>
                  <a:schemeClr val="bg1"/>
                </a:solidFill>
              </a:rPr>
              <a:t>pygame</a:t>
            </a:r>
            <a:r>
              <a:rPr lang="en-US" sz="2600" dirty="0" smtClean="0">
                <a:solidFill>
                  <a:schemeClr val="bg1"/>
                </a:solidFill>
              </a:rPr>
              <a:t>, </a:t>
            </a:r>
            <a:r>
              <a:rPr lang="en-US" sz="2600" dirty="0" err="1" smtClean="0">
                <a:solidFill>
                  <a:schemeClr val="bg1"/>
                </a:solidFill>
              </a:rPr>
              <a:t>os</a:t>
            </a:r>
            <a:r>
              <a:rPr lang="en-US" sz="2600" dirty="0" smtClean="0">
                <a:solidFill>
                  <a:schemeClr val="bg1"/>
                </a:solidFill>
              </a:rPr>
              <a:t>, sys</a:t>
            </a:r>
            <a:r>
              <a:rPr lang="ru-RU" sz="2600" dirty="0" smtClean="0">
                <a:solidFill>
                  <a:schemeClr val="bg1"/>
                </a:solidFill>
              </a:rPr>
              <a:t> и другие.</a:t>
            </a:r>
            <a:endParaRPr lang="ru-RU" sz="2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1583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65229" y="88202"/>
            <a:ext cx="732382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6000" dirty="0" smtClean="0">
                <a:solidFill>
                  <a:schemeClr val="bg1"/>
                </a:solidFill>
              </a:rPr>
              <a:t>Главное меню </a:t>
            </a:r>
            <a:endParaRPr lang="ru-RU" sz="6000" dirty="0">
              <a:solidFill>
                <a:schemeClr val="bg1"/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70" y="988017"/>
            <a:ext cx="9672944" cy="5628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207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579962" y="0"/>
            <a:ext cx="51240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6000" dirty="0" err="1" smtClean="0">
                <a:solidFill>
                  <a:schemeClr val="bg1"/>
                </a:solidFill>
              </a:rPr>
              <a:t>Арканоид</a:t>
            </a:r>
            <a:endParaRPr lang="ru-RU" sz="6000" dirty="0">
              <a:solidFill>
                <a:schemeClr val="bg1"/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4093" y="1164567"/>
            <a:ext cx="9119530" cy="5308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684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397388" y="0"/>
            <a:ext cx="756975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6000" dirty="0" smtClean="0">
                <a:solidFill>
                  <a:schemeClr val="bg1"/>
                </a:solidFill>
              </a:rPr>
              <a:t>Крестики-нолики</a:t>
            </a:r>
            <a:endParaRPr lang="ru-RU" sz="6000" dirty="0">
              <a:solidFill>
                <a:schemeClr val="bg1"/>
              </a:solidFill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1965" y="1138688"/>
            <a:ext cx="7942315" cy="4647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36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22941" y="1837427"/>
            <a:ext cx="464963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6000" dirty="0" smtClean="0">
                <a:solidFill>
                  <a:schemeClr val="bg1"/>
                </a:solidFill>
              </a:rPr>
              <a:t>Спасибо за внимание</a:t>
            </a:r>
            <a:endParaRPr lang="ru-RU" sz="6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2459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Сектор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93</TotalTime>
  <Words>45</Words>
  <Application>Microsoft Office PowerPoint</Application>
  <PresentationFormat>Широкоэкранный</PresentationFormat>
  <Paragraphs>16</Paragraphs>
  <Slides>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</vt:i4>
      </vt:variant>
    </vt:vector>
  </HeadingPairs>
  <TitlesOfParts>
    <vt:vector size="10" baseType="lpstr">
      <vt:lpstr>Century Gothic</vt:lpstr>
      <vt:lpstr>Wingdings 3</vt:lpstr>
      <vt:lpstr>Сектор</vt:lpstr>
      <vt:lpstr>’’игровой центр’’</vt:lpstr>
      <vt:lpstr>Введение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SPecialiST RePack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’’Органайзер’’</dc:title>
  <dc:creator>Sasha</dc:creator>
  <cp:lastModifiedBy>Sasha</cp:lastModifiedBy>
  <cp:revision>10</cp:revision>
  <dcterms:created xsi:type="dcterms:W3CDTF">2022-11-09T17:56:03Z</dcterms:created>
  <dcterms:modified xsi:type="dcterms:W3CDTF">2023-01-22T12:48:35Z</dcterms:modified>
</cp:coreProperties>
</file>